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02" r:id="rId19"/>
    <p:sldId id="296" r:id="rId20"/>
    <p:sldId id="314" r:id="rId21"/>
    <p:sldId id="333" r:id="rId22"/>
    <p:sldId id="295" r:id="rId23"/>
    <p:sldId id="328" r:id="rId24"/>
    <p:sldId id="319" r:id="rId25"/>
    <p:sldId id="322" r:id="rId26"/>
    <p:sldId id="323" r:id="rId27"/>
    <p:sldId id="324" r:id="rId28"/>
    <p:sldId id="325" r:id="rId29"/>
    <p:sldId id="326" r:id="rId30"/>
    <p:sldId id="327" r:id="rId31"/>
    <p:sldId id="329" r:id="rId32"/>
    <p:sldId id="320" r:id="rId33"/>
    <p:sldId id="331" r:id="rId34"/>
    <p:sldId id="344" r:id="rId35"/>
    <p:sldId id="332" r:id="rId36"/>
    <p:sldId id="334" r:id="rId37"/>
    <p:sldId id="335" r:id="rId38"/>
    <p:sldId id="336" r:id="rId39"/>
    <p:sldId id="345" r:id="rId40"/>
    <p:sldId id="339" r:id="rId41"/>
    <p:sldId id="337" r:id="rId42"/>
    <p:sldId id="338" r:id="rId43"/>
    <p:sldId id="340" r:id="rId44"/>
    <p:sldId id="343" r:id="rId45"/>
    <p:sldId id="342" r:id="rId46"/>
    <p:sldId id="316" r:id="rId47"/>
    <p:sldId id="330" r:id="rId48"/>
    <p:sldId id="321" r:id="rId49"/>
    <p:sldId id="346" r:id="rId50"/>
    <p:sldId id="349" r:id="rId51"/>
    <p:sldId id="350" r:id="rId52"/>
    <p:sldId id="351" r:id="rId53"/>
    <p:sldId id="347" r:id="rId54"/>
    <p:sldId id="348" r:id="rId55"/>
    <p:sldId id="352" r:id="rId56"/>
    <p:sldId id="354" r:id="rId57"/>
    <p:sldId id="355" r:id="rId58"/>
    <p:sldId id="356" r:id="rId59"/>
    <p:sldId id="357" r:id="rId60"/>
    <p:sldId id="353" r:id="rId61"/>
    <p:sldId id="358" r:id="rId62"/>
    <p:sldId id="359" r:id="rId63"/>
    <p:sldId id="360" r:id="rId64"/>
    <p:sldId id="361" r:id="rId65"/>
    <p:sldId id="362" r:id="rId66"/>
    <p:sldId id="363" r:id="rId67"/>
    <p:sldId id="294" r:id="rId68"/>
    <p:sldId id="304" r:id="rId69"/>
    <p:sldId id="305" r:id="rId70"/>
    <p:sldId id="306" r:id="rId71"/>
    <p:sldId id="284" r:id="rId72"/>
    <p:sldId id="285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59" autoAdjust="0"/>
    <p:restoredTop sz="90000"/>
  </p:normalViewPr>
  <p:slideViewPr>
    <p:cSldViewPr snapToGrid="0">
      <p:cViewPr varScale="1">
        <p:scale>
          <a:sx n="134" d="100"/>
          <a:sy n="134" d="100"/>
        </p:scale>
        <p:origin x="184" y="368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(2023-??-??),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Closures</a:t>
            </a:r>
            <a:br>
              <a:rPr lang="en-US"/>
            </a:br>
            <a:r>
              <a:rPr lang="en-US"/>
              <a:t>Partial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Kinds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Order: First or higher</a:t>
            </a:r>
          </a:p>
          <a:p>
            <a:r>
              <a:rPr lang="en-US" dirty="0"/>
              <a:t>Purity: Pure or Impure</a:t>
            </a:r>
          </a:p>
          <a:p>
            <a:r>
              <a:rPr lang="en-US" dirty="0"/>
              <a:t>Variable capturing: Is it a closure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8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90F3-50EA-45B6-4F4B-A69976F819E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TODO</a:t>
            </a:r>
          </a:p>
          <a:p>
            <a:pPr marL="0" indent="0" algn="ctr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Add screenshots of output to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1476398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90F3-50EA-45B6-4F4B-A69976F819E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TODO</a:t>
            </a:r>
          </a:p>
          <a:p>
            <a:pPr marL="0" indent="0" algn="ctr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Add reference to “hole-in-the-middle” and ”method-core injection”</a:t>
            </a:r>
          </a:p>
        </p:txBody>
      </p:sp>
    </p:spTree>
    <p:extLst>
      <p:ext uri="{BB962C8B-B14F-4D97-AF65-F5344CB8AC3E}">
        <p14:creationId xmlns:p14="http://schemas.microsoft.com/office/powerpoint/2010/main" val="414253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interval;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0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7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next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next = current;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custom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781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90F3-50EA-45B6-4F4B-A69976F819E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TODO</a:t>
            </a:r>
          </a:p>
          <a:p>
            <a:pPr marL="0" indent="0" algn="ctr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Add screenshots of output to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4166146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MethodImpl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MethodImplOptions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AggressiveInlining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enumerator)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InvalidOperationException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 more elements in sequence."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19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reloaded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IGeneratorExtensions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generator)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60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&gt;(generator);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target)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target;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002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142147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2826</TotalTime>
  <Words>4603</Words>
  <Application>Microsoft Macintosh PowerPoint</Application>
  <PresentationFormat>Widescreen</PresentationFormat>
  <Paragraphs>258</Paragraphs>
  <Slides>72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</vt:lpstr>
      <vt:lpstr>Functional programming (FP) Pattern matching</vt:lpstr>
      <vt:lpstr>Closures</vt:lpstr>
      <vt:lpstr>Closures Partial application</vt:lpstr>
      <vt:lpstr>Recap Kinds of functions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PowerPoint Presentation</vt:lpstr>
      <vt:lpstr>Example - Keeping things DRY The problem II</vt:lpstr>
      <vt:lpstr>Example - Keeping things DRY OOP solution I</vt:lpstr>
      <vt:lpstr>Example - Keeping things DRY OOP solution II</vt:lpstr>
      <vt:lpstr>Example - Keeping things DRY Functional solution</vt:lpstr>
      <vt:lpstr>PowerPoint Presentation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OOP solution I</vt:lpstr>
      <vt:lpstr>Example - Generator OOP solution II</vt:lpstr>
      <vt:lpstr>Example - Generator OOP solution III</vt:lpstr>
      <vt:lpstr>Example - Generator OOP solution IV</vt:lpstr>
      <vt:lpstr>PowerPoint Presentation</vt:lpstr>
      <vt:lpstr>Example - Generator Generator solution I</vt:lpstr>
      <vt:lpstr>Example - Generator Generator solution II</vt:lpstr>
      <vt:lpstr>Example - Generator Generator solution III</vt:lpstr>
      <vt:lpstr>Example - Generator Generator solution IV</vt:lpstr>
      <vt:lpstr>Example - Generator FP solution I</vt:lpstr>
      <vt:lpstr>Example - Generator FP solution II</vt:lpstr>
      <vt:lpstr>Example - Generator The problem reloaded</vt:lpstr>
      <vt:lpstr>Example - Generator OOP solution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80</cp:revision>
  <dcterms:created xsi:type="dcterms:W3CDTF">2023-01-20T23:10:00Z</dcterms:created>
  <dcterms:modified xsi:type="dcterms:W3CDTF">2023-07-24T01:12:19Z</dcterms:modified>
</cp:coreProperties>
</file>